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5" r:id="rId4"/>
    <p:sldId id="266" r:id="rId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6ADB"/>
    <a:srgbClr val="1D7BE3"/>
    <a:srgbClr val="3366CC"/>
    <a:srgbClr val="0066CC"/>
    <a:srgbClr val="3366FF"/>
    <a:srgbClr val="3333FF"/>
    <a:srgbClr val="006600"/>
    <a:srgbClr val="0066FF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AB3C9-D979-489A-9274-FA29D99B6467}" type="datetimeFigureOut">
              <a:rPr lang="it-IT" smtClean="0"/>
              <a:pPr/>
              <a:t>26/04/2012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79D5-5BA3-4AA4-8F0F-AFB8EBDA4FE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AB3C9-D979-489A-9274-FA29D99B6467}" type="datetimeFigureOut">
              <a:rPr lang="it-IT" smtClean="0"/>
              <a:pPr/>
              <a:t>26/04/2012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79D5-5BA3-4AA4-8F0F-AFB8EBDA4FE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AB3C9-D979-489A-9274-FA29D99B6467}" type="datetimeFigureOut">
              <a:rPr lang="it-IT" smtClean="0"/>
              <a:pPr/>
              <a:t>26/04/2012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79D5-5BA3-4AA4-8F0F-AFB8EBDA4FE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AB3C9-D979-489A-9274-FA29D99B6467}" type="datetimeFigureOut">
              <a:rPr lang="it-IT" smtClean="0"/>
              <a:pPr/>
              <a:t>26/04/2012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79D5-5BA3-4AA4-8F0F-AFB8EBDA4FE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AB3C9-D979-489A-9274-FA29D99B6467}" type="datetimeFigureOut">
              <a:rPr lang="it-IT" smtClean="0"/>
              <a:pPr/>
              <a:t>26/04/2012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79D5-5BA3-4AA4-8F0F-AFB8EBDA4FE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AB3C9-D979-489A-9274-FA29D99B6467}" type="datetimeFigureOut">
              <a:rPr lang="it-IT" smtClean="0"/>
              <a:pPr/>
              <a:t>26/04/2012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79D5-5BA3-4AA4-8F0F-AFB8EBDA4FE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AB3C9-D979-489A-9274-FA29D99B6467}" type="datetimeFigureOut">
              <a:rPr lang="it-IT" smtClean="0"/>
              <a:pPr/>
              <a:t>26/04/2012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79D5-5BA3-4AA4-8F0F-AFB8EBDA4FE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AB3C9-D979-489A-9274-FA29D99B6467}" type="datetimeFigureOut">
              <a:rPr lang="it-IT" smtClean="0"/>
              <a:pPr/>
              <a:t>26/04/2012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79D5-5BA3-4AA4-8F0F-AFB8EBDA4FE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AB3C9-D979-489A-9274-FA29D99B6467}" type="datetimeFigureOut">
              <a:rPr lang="it-IT" smtClean="0"/>
              <a:pPr/>
              <a:t>26/04/2012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79D5-5BA3-4AA4-8F0F-AFB8EBDA4FE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AB3C9-D979-489A-9274-FA29D99B6467}" type="datetimeFigureOut">
              <a:rPr lang="it-IT" smtClean="0"/>
              <a:pPr/>
              <a:t>26/04/2012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79D5-5BA3-4AA4-8F0F-AFB8EBDA4FE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AB3C9-D979-489A-9274-FA29D99B6467}" type="datetimeFigureOut">
              <a:rPr lang="it-IT" smtClean="0"/>
              <a:pPr/>
              <a:t>26/04/2012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79D5-5BA3-4AA4-8F0F-AFB8EBDA4FE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AB3C9-D979-489A-9274-FA29D99B6467}" type="datetimeFigureOut">
              <a:rPr lang="it-IT" smtClean="0"/>
              <a:pPr/>
              <a:t>26/04/2012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679D5-5BA3-4AA4-8F0F-AFB8EBDA4FE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PINOCCHIO ARCHIVIO MATERIALI\pres PINOCCHIO PONTESTURA\pres EVENTO DIC 09\COMUNICATI\loghi\logo UNICE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41774" cy="1224136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251520" y="1340768"/>
            <a:ext cx="8712968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it-IT" sz="500" dirty="0" smtClean="0"/>
          </a:p>
          <a:p>
            <a:pPr algn="just"/>
            <a:r>
              <a:rPr lang="it-IT" sz="2000" dirty="0" smtClean="0"/>
              <a:t>Lo sport è un elemento fondamentale per il sano sviluppo dei bambini, tanto da esser stato riconosciuto dalle </a:t>
            </a:r>
            <a:r>
              <a:rPr lang="it-IT" sz="2000" b="1" dirty="0" smtClean="0"/>
              <a:t>Nazioni Unite </a:t>
            </a:r>
            <a:r>
              <a:rPr lang="it-IT" sz="2000" dirty="0" smtClean="0"/>
              <a:t>come un loro diritto fondamentale.  </a:t>
            </a:r>
          </a:p>
          <a:p>
            <a:pPr algn="just"/>
            <a:endParaRPr lang="it-IT" b="1" dirty="0" smtClean="0">
              <a:solidFill>
                <a:srgbClr val="0066FF"/>
              </a:solidFill>
            </a:endParaRPr>
          </a:p>
          <a:p>
            <a:pPr algn="just"/>
            <a:r>
              <a:rPr lang="it-IT" b="1" dirty="0" smtClean="0">
                <a:solidFill>
                  <a:srgbClr val="0066FF"/>
                </a:solidFill>
              </a:rPr>
              <a:t>I genitori, i parenti e le altre persone che si prendono cura dei bambini </a:t>
            </a:r>
            <a:r>
              <a:rPr lang="it-IT" dirty="0" smtClean="0"/>
              <a:t>hanno un ruolo fondamentale nel far sì che il gioco diventi parte dell'apprendimento e dello sviluppo del bambino. Gli </a:t>
            </a:r>
            <a:r>
              <a:rPr lang="it-IT" b="1" dirty="0" smtClean="0">
                <a:solidFill>
                  <a:srgbClr val="0066FF"/>
                </a:solidFill>
              </a:rPr>
              <a:t>eventi sportivi </a:t>
            </a:r>
            <a:r>
              <a:rPr lang="it-IT" dirty="0" smtClean="0"/>
              <a:t>possono essere utilizzati per </a:t>
            </a:r>
            <a:r>
              <a:rPr lang="it-IT" b="1" dirty="0" smtClean="0"/>
              <a:t>promuovere stili di vita sani</a:t>
            </a:r>
            <a:r>
              <a:rPr lang="it-IT" dirty="0" smtClean="0"/>
              <a:t>; per sottolineare i vantaggi dell'esercizio fisico e di un'igiene adeguata; per mettere in guardia sui rischi per la salute che procurano l'alcol, il fumo, le droghe; per salvare vite. </a:t>
            </a:r>
            <a:endParaRPr lang="it-IT" sz="500" dirty="0" smtClean="0"/>
          </a:p>
          <a:p>
            <a:pPr algn="just"/>
            <a:endParaRPr lang="it-IT" sz="500" dirty="0" smtClean="0"/>
          </a:p>
        </p:txBody>
      </p:sp>
      <p:sp>
        <p:nvSpPr>
          <p:cNvPr id="4" name="Rettangolo 3"/>
          <p:cNvSpPr/>
          <p:nvPr/>
        </p:nvSpPr>
        <p:spPr>
          <a:xfrm>
            <a:off x="4211960" y="0"/>
            <a:ext cx="27363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1D7BE3"/>
                </a:solidFill>
              </a:rPr>
              <a:t> </a:t>
            </a:r>
            <a:r>
              <a:rPr lang="it-IT" sz="6400" b="1" dirty="0" smtClean="0">
                <a:solidFill>
                  <a:srgbClr val="1D7BE3"/>
                </a:solidFill>
              </a:rPr>
              <a:t>e sport</a:t>
            </a:r>
            <a:r>
              <a:rPr lang="it-IT" sz="6400" dirty="0" smtClean="0">
                <a:solidFill>
                  <a:srgbClr val="1D7BE3"/>
                </a:solidFill>
              </a:rPr>
              <a:t> </a:t>
            </a:r>
            <a:endParaRPr lang="it-IT" sz="6400" dirty="0">
              <a:solidFill>
                <a:srgbClr val="1D7BE3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51520" y="4365104"/>
            <a:ext cx="889248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/>
              <a:t>MAGGIO 2012 : </a:t>
            </a:r>
            <a:r>
              <a:rPr lang="it-IT" sz="3200" b="1" dirty="0" smtClean="0">
                <a:solidFill>
                  <a:srgbClr val="0066CC"/>
                </a:solidFill>
              </a:rPr>
              <a:t>atleti e società sportive</a:t>
            </a:r>
            <a:r>
              <a:rPr lang="it-IT" sz="3200" dirty="0" smtClean="0">
                <a:solidFill>
                  <a:srgbClr val="0066CC"/>
                </a:solidFill>
              </a:rPr>
              <a:t> </a:t>
            </a:r>
            <a:r>
              <a:rPr lang="it-IT" sz="3200" dirty="0" smtClean="0"/>
              <a:t>sostengono </a:t>
            </a:r>
            <a:r>
              <a:rPr lang="it-IT" sz="5400" b="1" dirty="0" err="1" smtClean="0">
                <a:solidFill>
                  <a:srgbClr val="0066CC"/>
                </a:solidFill>
              </a:rPr>
              <a:t>unicef</a:t>
            </a:r>
            <a:r>
              <a:rPr lang="it-IT" sz="5400" b="1" dirty="0" smtClean="0">
                <a:solidFill>
                  <a:srgbClr val="0066CC"/>
                </a:solidFill>
              </a:rPr>
              <a:t> </a:t>
            </a:r>
            <a:r>
              <a:rPr lang="it-IT" sz="3200" dirty="0" smtClean="0"/>
              <a:t>nel corso di tornei, gare e manifestazioni</a:t>
            </a:r>
            <a:endParaRPr lang="it-IT" sz="3200" b="1" dirty="0">
              <a:solidFill>
                <a:srgbClr val="0066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tletico Pontes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149080"/>
            <a:ext cx="7344816" cy="65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C:\Users\user\Desktop\PINOCCHIO ARCHIVIO MATERIALI\pres PINOCCHIO PONTESTURA\pres EVENTO DIC 09\COMUNICATI\loghi\ClubSchermaCasal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12776"/>
            <a:ext cx="1989008" cy="2417264"/>
          </a:xfrm>
          <a:prstGeom prst="rect">
            <a:avLst/>
          </a:prstGeom>
          <a:noFill/>
        </p:spPr>
      </p:pic>
      <p:pic>
        <p:nvPicPr>
          <p:cNvPr id="15363" name="Picture 3" descr="C:\Users\user\Desktop\PINOCCHIO\materiali COMUNICAZIONE\loghi\tre rose rugb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1268760"/>
            <a:ext cx="2520280" cy="2759707"/>
          </a:xfrm>
          <a:prstGeom prst="rect">
            <a:avLst/>
          </a:prstGeom>
          <a:noFill/>
        </p:spPr>
      </p:pic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539552" y="5373216"/>
            <a:ext cx="3600400" cy="1143000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rgbClr val="1D7BE3"/>
                </a:solidFill>
              </a:rPr>
              <a:t>INSIEME  PER</a:t>
            </a:r>
            <a:endParaRPr lang="it-IT" b="1" dirty="0">
              <a:solidFill>
                <a:srgbClr val="1D7BE3"/>
              </a:solidFill>
            </a:endParaRPr>
          </a:p>
        </p:txBody>
      </p:sp>
      <p:pic>
        <p:nvPicPr>
          <p:cNvPr id="14" name="Picture 2" descr="C:\Users\user\Desktop\PINOCCHIO ARCHIVIO MATERIALI\pres PINOCCHIO PONTESTURA\pres EVENTO DIC 09\COMUNICATI\loghi\logo UNICE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5373216"/>
            <a:ext cx="4241774" cy="1224136"/>
          </a:xfrm>
          <a:prstGeom prst="rect">
            <a:avLst/>
          </a:prstGeom>
          <a:noFill/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1619672" y="0"/>
            <a:ext cx="59046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000" b="1" dirty="0" smtClean="0">
                <a:solidFill>
                  <a:srgbClr val="1D7BE3"/>
                </a:solidFill>
                <a:latin typeface="+mj-lt"/>
                <a:ea typeface="+mj-ea"/>
                <a:cs typeface="+mj-cs"/>
              </a:rPr>
              <a:t>maggio 2012</a:t>
            </a:r>
            <a:endParaRPr kumimoji="0" lang="it-IT" sz="8000" b="1" i="0" u="none" strike="noStrike" kern="1200" cap="none" spc="0" normalizeH="0" baseline="0" noProof="0" dirty="0">
              <a:ln>
                <a:noFill/>
              </a:ln>
              <a:solidFill>
                <a:srgbClr val="1D7BE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 descr="C:\Users\user\Desktop\PINOCCHIO\materiali COMUNICAZIONE\Locandina_Duathlon20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1124744"/>
            <a:ext cx="2016884" cy="28529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2304256"/>
          </a:xfrm>
        </p:spPr>
        <p:txBody>
          <a:bodyPr>
            <a:normAutofit fontScale="90000"/>
          </a:bodyPr>
          <a:lstStyle/>
          <a:p>
            <a:pPr algn="l"/>
            <a:r>
              <a:rPr lang="it-IT" sz="5300" b="1" dirty="0" smtClean="0">
                <a:solidFill>
                  <a:srgbClr val="1D7BE3"/>
                </a:solidFill>
              </a:rPr>
              <a:t>2 maggio </a:t>
            </a:r>
            <a:br>
              <a:rPr lang="it-IT" sz="5300" b="1" dirty="0" smtClean="0">
                <a:solidFill>
                  <a:srgbClr val="1D7BE3"/>
                </a:solidFill>
              </a:rPr>
            </a:br>
            <a:r>
              <a:rPr lang="it-IT" sz="5300" b="1" dirty="0" smtClean="0">
                <a:solidFill>
                  <a:srgbClr val="1D7BE3"/>
                </a:solidFill>
              </a:rPr>
              <a:t>          </a:t>
            </a:r>
            <a:r>
              <a:rPr lang="it-IT" sz="6000" dirty="0" smtClean="0"/>
              <a:t>CLUB </a:t>
            </a:r>
            <a:r>
              <a:rPr lang="it-IT" sz="6000" dirty="0" smtClean="0"/>
              <a:t>SCHERMA CASALE</a:t>
            </a:r>
            <a:r>
              <a:rPr lang="it-IT" sz="4000" dirty="0" smtClean="0"/>
              <a:t/>
            </a:r>
            <a:br>
              <a:rPr lang="it-IT" sz="4000" dirty="0" smtClean="0"/>
            </a:br>
            <a:r>
              <a:rPr lang="it-IT" sz="4000" dirty="0" smtClean="0"/>
              <a:t>           via </a:t>
            </a:r>
            <a:r>
              <a:rPr lang="it-IT" sz="4000" dirty="0" smtClean="0"/>
              <a:t>della Fornace - Casale Monferrato</a:t>
            </a:r>
            <a:br>
              <a:rPr lang="it-IT" sz="4000" dirty="0" smtClean="0"/>
            </a:br>
            <a:endParaRPr lang="it-IT" sz="4000" b="1" dirty="0">
              <a:solidFill>
                <a:srgbClr val="1D7BE3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16561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2000" dirty="0" smtClean="0"/>
              <a:t>alle </a:t>
            </a:r>
            <a:r>
              <a:rPr lang="it-IT" sz="2000" b="1" dirty="0" smtClean="0"/>
              <a:t>h 16 </a:t>
            </a:r>
            <a:r>
              <a:rPr lang="it-IT" sz="2000" dirty="0" smtClean="0"/>
              <a:t>: </a:t>
            </a:r>
            <a:r>
              <a:rPr lang="it-IT" sz="2000" b="1" dirty="0" smtClean="0"/>
              <a:t>CONFERENZA STAMPA </a:t>
            </a:r>
          </a:p>
          <a:p>
            <a:pPr>
              <a:buNone/>
            </a:pPr>
            <a:r>
              <a:rPr lang="it-IT" sz="2400" b="1" dirty="0" smtClean="0">
                <a:solidFill>
                  <a:srgbClr val="1D7BE3"/>
                </a:solidFill>
              </a:rPr>
              <a:t>Anna Rinetti </a:t>
            </a:r>
            <a:r>
              <a:rPr lang="it-IT" sz="2400" b="1" dirty="0" err="1" smtClean="0">
                <a:solidFill>
                  <a:srgbClr val="1D7BE3"/>
                </a:solidFill>
              </a:rPr>
              <a:t>Aspes</a:t>
            </a:r>
            <a:r>
              <a:rPr lang="it-IT" sz="1800" dirty="0" smtClean="0"/>
              <a:t>, </a:t>
            </a:r>
            <a:r>
              <a:rPr lang="it-IT" sz="1800" dirty="0" smtClean="0"/>
              <a:t>presidente </a:t>
            </a:r>
            <a:r>
              <a:rPr lang="it-IT" sz="1800" dirty="0" smtClean="0"/>
              <a:t>del </a:t>
            </a:r>
            <a:r>
              <a:rPr lang="it-IT" sz="1800" b="1" dirty="0" smtClean="0">
                <a:solidFill>
                  <a:srgbClr val="1D7BE3"/>
                </a:solidFill>
              </a:rPr>
              <a:t>Comitato Provinciale </a:t>
            </a:r>
            <a:r>
              <a:rPr lang="it-IT" sz="2000" b="1" dirty="0" err="1" smtClean="0">
                <a:solidFill>
                  <a:srgbClr val="1D7BE3"/>
                </a:solidFill>
              </a:rPr>
              <a:t>unicef</a:t>
            </a:r>
            <a:r>
              <a:rPr lang="it-IT" sz="2000" b="1" dirty="0" smtClean="0">
                <a:solidFill>
                  <a:srgbClr val="1D7BE3"/>
                </a:solidFill>
              </a:rPr>
              <a:t> </a:t>
            </a:r>
            <a:r>
              <a:rPr lang="it-IT" sz="1800" b="1" dirty="0" smtClean="0">
                <a:solidFill>
                  <a:srgbClr val="1D7BE3"/>
                </a:solidFill>
              </a:rPr>
              <a:t>di Alessandria</a:t>
            </a:r>
            <a:r>
              <a:rPr lang="it-IT" sz="2400" dirty="0" smtClean="0"/>
              <a:t>, </a:t>
            </a:r>
            <a:endParaRPr lang="it-IT" sz="2400" b="1" dirty="0" smtClean="0">
              <a:solidFill>
                <a:srgbClr val="1D7BE3"/>
              </a:solidFill>
            </a:endParaRPr>
          </a:p>
          <a:p>
            <a:pPr>
              <a:buNone/>
            </a:pPr>
            <a:r>
              <a:rPr lang="it-IT" sz="2000" dirty="0" smtClean="0"/>
              <a:t>illustra contenuti e valore delle iniziative organizzate in tutta Italia e</a:t>
            </a:r>
          </a:p>
          <a:p>
            <a:pPr>
              <a:buNone/>
            </a:pPr>
            <a:r>
              <a:rPr lang="it-IT" sz="2000" dirty="0" smtClean="0"/>
              <a:t>promosse dalle società sportive ad Alessandria e Casale Monferrato 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395536" y="4293096"/>
            <a:ext cx="8229600" cy="2376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lnSpc>
                <a:spcPct val="110000"/>
              </a:lnSpc>
            </a:pPr>
            <a:r>
              <a:rPr lang="it-IT" sz="2000" dirty="0" smtClean="0"/>
              <a:t>dalle </a:t>
            </a:r>
            <a:r>
              <a:rPr lang="it-IT" sz="2000" b="1" dirty="0" smtClean="0"/>
              <a:t>h 17 </a:t>
            </a:r>
            <a:r>
              <a:rPr lang="it-IT" sz="2000" dirty="0" smtClean="0"/>
              <a:t>: </a:t>
            </a:r>
            <a:r>
              <a:rPr lang="it-IT" sz="2000" b="1" dirty="0" smtClean="0"/>
              <a:t>TORNEO PROVINCIALE </a:t>
            </a:r>
          </a:p>
          <a:p>
            <a:pPr marL="342900" indent="-342900" algn="r">
              <a:lnSpc>
                <a:spcPct val="110000"/>
              </a:lnSpc>
            </a:pPr>
            <a:r>
              <a:rPr lang="it-IT" sz="2400" b="1" dirty="0" smtClean="0">
                <a:solidFill>
                  <a:srgbClr val="1D7BE3"/>
                </a:solidFill>
              </a:rPr>
              <a:t>IMPUGNO LA SPADA PER </a:t>
            </a:r>
            <a:r>
              <a:rPr lang="it-IT" sz="3200" b="1" dirty="0" err="1" smtClean="0">
                <a:solidFill>
                  <a:srgbClr val="1D7BE3"/>
                </a:solidFill>
              </a:rPr>
              <a:t>unicef</a:t>
            </a:r>
            <a:r>
              <a:rPr lang="it-IT" sz="2400" b="1" dirty="0" smtClean="0"/>
              <a:t>  </a:t>
            </a:r>
            <a:endParaRPr lang="it-IT" sz="2400" b="1" dirty="0" smtClean="0"/>
          </a:p>
          <a:p>
            <a:pPr marL="342900" indent="-342900" algn="r">
              <a:lnSpc>
                <a:spcPct val="110000"/>
              </a:lnSpc>
            </a:pPr>
            <a:r>
              <a:rPr lang="it-IT" sz="2000" dirty="0" smtClean="0"/>
              <a:t>Gare, aperte al pubblico, con la partecipazione delle medaglie d’oro </a:t>
            </a:r>
          </a:p>
          <a:p>
            <a:pPr marL="342900" indent="-342900" algn="r">
              <a:lnSpc>
                <a:spcPct val="110000"/>
              </a:lnSpc>
            </a:pPr>
            <a:r>
              <a:rPr lang="it-IT" sz="2400" b="1" dirty="0" smtClean="0"/>
              <a:t>Sara Carpegna </a:t>
            </a:r>
            <a:r>
              <a:rPr lang="it-IT" sz="2400" dirty="0" smtClean="0"/>
              <a:t>e </a:t>
            </a:r>
            <a:r>
              <a:rPr lang="it-IT" sz="2400" b="1" dirty="0" smtClean="0"/>
              <a:t>Lorenzo Buzzi</a:t>
            </a:r>
          </a:p>
          <a:p>
            <a:pPr marL="342900" lvl="0" indent="-342900" algn="r">
              <a:lnSpc>
                <a:spcPct val="110000"/>
              </a:lnSpc>
            </a:pPr>
            <a:r>
              <a:rPr lang="it-IT" dirty="0" smtClean="0"/>
              <a:t>dalle 17 alle 18,30 : GIRONE BAMBINI e RAGAZZI  </a:t>
            </a:r>
          </a:p>
          <a:p>
            <a:pPr marL="342900" lvl="0" indent="-342900" algn="r">
              <a:lnSpc>
                <a:spcPct val="110000"/>
              </a:lnSpc>
            </a:pPr>
            <a:r>
              <a:rPr lang="it-IT" dirty="0" smtClean="0"/>
              <a:t>dalle 18,30 alle 20,30 : GIRONE ALLIEVI e ASSOLUTI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ser\Desktop\PINOCCHIO\materiali COMUNICAZIONE\loghi\tre rose rugb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0"/>
            <a:ext cx="2051720" cy="2246633"/>
          </a:xfrm>
          <a:prstGeom prst="rect">
            <a:avLst/>
          </a:prstGeom>
          <a:noFill/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0" y="2204864"/>
            <a:ext cx="513325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it-IT" sz="4400" b="1" dirty="0" smtClean="0">
                <a:solidFill>
                  <a:srgbClr val="1D7BE3"/>
                </a:solidFill>
              </a:rPr>
              <a:t>5 </a:t>
            </a:r>
            <a:r>
              <a:rPr lang="it-IT" sz="4400" b="1" dirty="0" smtClean="0">
                <a:solidFill>
                  <a:srgbClr val="1D7BE3"/>
                </a:solidFill>
              </a:rPr>
              <a:t>maggio </a:t>
            </a: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PARTITA e 3°TEMPO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Atletico Pontestu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05064"/>
            <a:ext cx="9144000" cy="81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Users\user\Desktop\PINOCCHIO\materiali COMUNICAZIONE\loghi\PASQU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97152"/>
            <a:ext cx="1619672" cy="1380099"/>
          </a:xfrm>
          <a:prstGeom prst="rect">
            <a:avLst/>
          </a:prstGeom>
          <a:noFill/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0" y="6165304"/>
            <a:ext cx="208823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it-IT" sz="4800" b="1" dirty="0" smtClean="0">
                <a:latin typeface="+mj-lt"/>
                <a:ea typeface="+mj-ea"/>
                <a:cs typeface="+mj-cs"/>
              </a:rPr>
              <a:t>TORNEI</a:t>
            </a:r>
            <a:endParaRPr kumimoji="0" lang="it-IT" sz="4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2915816" y="5085184"/>
            <a:ext cx="26997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it-IT" sz="2000" b="1" dirty="0" smtClean="0">
                <a:solidFill>
                  <a:srgbClr val="256ADB"/>
                </a:solidFill>
              </a:rPr>
              <a:t>12-13  </a:t>
            </a:r>
            <a:r>
              <a:rPr lang="it-IT" sz="2000" b="1" dirty="0" smtClean="0">
                <a:solidFill>
                  <a:srgbClr val="256ADB"/>
                </a:solidFill>
              </a:rPr>
              <a:t>maggio</a:t>
            </a:r>
            <a:endParaRPr lang="it-IT" sz="2000" b="1" dirty="0" smtClean="0">
              <a:solidFill>
                <a:srgbClr val="256ADB"/>
              </a:solidFill>
            </a:endParaRPr>
          </a:p>
          <a:p>
            <a:pPr algn="ctr">
              <a:spcBef>
                <a:spcPct val="0"/>
              </a:spcBef>
            </a:pPr>
            <a:r>
              <a:rPr kumimoji="0" lang="it-IT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PONTESTURA</a:t>
            </a:r>
            <a:endParaRPr kumimoji="0" lang="it-IT" sz="20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156176" y="5085184"/>
            <a:ext cx="26997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it-IT" sz="2000" b="1" dirty="0" smtClean="0">
                <a:solidFill>
                  <a:srgbClr val="256ADB"/>
                </a:solidFill>
              </a:rPr>
              <a:t>19-20  </a:t>
            </a:r>
            <a:r>
              <a:rPr lang="it-IT" sz="2000" b="1" dirty="0" smtClean="0">
                <a:solidFill>
                  <a:srgbClr val="256ADB"/>
                </a:solidFill>
              </a:rPr>
              <a:t>maggio</a:t>
            </a:r>
            <a:endParaRPr lang="it-IT" sz="2000" b="1" dirty="0" smtClean="0">
              <a:solidFill>
                <a:srgbClr val="256ADB"/>
              </a:solidFill>
            </a:endParaRPr>
          </a:p>
          <a:p>
            <a:pPr algn="ctr">
              <a:spcBef>
                <a:spcPct val="0"/>
              </a:spcBef>
            </a:pPr>
            <a:r>
              <a:rPr lang="it-IT" dirty="0" smtClean="0"/>
              <a:t>campo del </a:t>
            </a:r>
            <a:r>
              <a:rPr lang="it-IT" sz="2000" dirty="0" err="1" smtClean="0"/>
              <a:t>Ronzone</a:t>
            </a:r>
            <a:endParaRPr lang="it-IT" sz="2000" dirty="0" smtClean="0"/>
          </a:p>
          <a:p>
            <a:pPr algn="ctr">
              <a:spcBef>
                <a:spcPct val="0"/>
              </a:spcBef>
            </a:pPr>
            <a:r>
              <a:rPr lang="it-IT" dirty="0" smtClean="0"/>
              <a:t>CASALE </a:t>
            </a:r>
            <a:r>
              <a:rPr lang="it-IT" dirty="0" smtClean="0"/>
              <a:t>MONFERRATO </a:t>
            </a: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2771800" y="6065912"/>
            <a:ext cx="26997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it-IT" sz="2000" b="1" dirty="0" smtClean="0">
                <a:solidFill>
                  <a:srgbClr val="256ADB"/>
                </a:solidFill>
              </a:rPr>
              <a:t>26-27 </a:t>
            </a:r>
            <a:r>
              <a:rPr lang="it-IT" sz="2000" b="1" dirty="0" smtClean="0">
                <a:solidFill>
                  <a:srgbClr val="256ADB"/>
                </a:solidFill>
              </a:rPr>
              <a:t>maggio</a:t>
            </a:r>
            <a:endParaRPr lang="it-IT" sz="2000" b="1" dirty="0" smtClean="0">
              <a:solidFill>
                <a:srgbClr val="256ADB"/>
              </a:solidFill>
            </a:endParaRPr>
          </a:p>
          <a:p>
            <a:pPr algn="ctr">
              <a:spcBef>
                <a:spcPct val="0"/>
              </a:spcBef>
            </a:pPr>
            <a:r>
              <a:rPr lang="it-IT" sz="2000" dirty="0" smtClean="0">
                <a:latin typeface="+mj-lt"/>
                <a:ea typeface="+mj-ea"/>
                <a:cs typeface="+mj-cs"/>
              </a:rPr>
              <a:t>a </a:t>
            </a:r>
            <a:r>
              <a:rPr kumimoji="0" lang="it-IT" sz="20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PONTESTURA</a:t>
            </a:r>
          </a:p>
        </p:txBody>
      </p:sp>
      <p:sp>
        <p:nvSpPr>
          <p:cNvPr id="14" name="Titolo 1"/>
          <p:cNvSpPr txBox="1">
            <a:spLocks/>
          </p:cNvSpPr>
          <p:nvPr/>
        </p:nvSpPr>
        <p:spPr>
          <a:xfrm>
            <a:off x="6012160" y="6065912"/>
            <a:ext cx="2772816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it-IT" sz="2000" b="1" dirty="0" smtClean="0">
                <a:solidFill>
                  <a:srgbClr val="256ADB"/>
                </a:solidFill>
              </a:rPr>
              <a:t>9-10 </a:t>
            </a:r>
            <a:r>
              <a:rPr lang="it-IT" sz="2000" b="1" dirty="0" smtClean="0">
                <a:solidFill>
                  <a:srgbClr val="256ADB"/>
                </a:solidFill>
              </a:rPr>
              <a:t>giugno</a:t>
            </a:r>
            <a:endParaRPr lang="it-IT" sz="2000" b="1" dirty="0" smtClean="0">
              <a:solidFill>
                <a:srgbClr val="256ADB"/>
              </a:solidFill>
            </a:endParaRPr>
          </a:p>
          <a:p>
            <a:pPr algn="ctr">
              <a:spcBef>
                <a:spcPct val="0"/>
              </a:spcBef>
            </a:pPr>
            <a:r>
              <a:rPr lang="it-IT" sz="2000" dirty="0" smtClean="0">
                <a:latin typeface="+mj-lt"/>
                <a:ea typeface="+mj-ea"/>
                <a:cs typeface="+mj-cs"/>
              </a:rPr>
              <a:t>a Quarti di </a:t>
            </a:r>
            <a:r>
              <a:rPr kumimoji="0" lang="it-IT" sz="20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PONTESTURA</a:t>
            </a:r>
          </a:p>
        </p:txBody>
      </p:sp>
      <p:pic>
        <p:nvPicPr>
          <p:cNvPr id="1026" name="Picture 2" descr="C:\Users\user\Desktop\PINOCCHIO\materiali COMUNICAZIONE\Locandina_Duathlon2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0"/>
            <a:ext cx="2475038" cy="3501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241</Words>
  <Application>Microsoft Office PowerPoint</Application>
  <PresentationFormat>Presentazione su schermo (4:3)</PresentationFormat>
  <Paragraphs>30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Diapositiva 1</vt:lpstr>
      <vt:lpstr>INSIEME  PER</vt:lpstr>
      <vt:lpstr>2 maggio            CLUB SCHERMA CASALE            via della Fornace - Casale Monferrato 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60</cp:revision>
  <dcterms:created xsi:type="dcterms:W3CDTF">2012-04-14T08:40:34Z</dcterms:created>
  <dcterms:modified xsi:type="dcterms:W3CDTF">2012-04-26T13:50:41Z</dcterms:modified>
</cp:coreProperties>
</file>